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docx" ContentType="application/vnd.openxmlformats-officedocument.wordprocessingml.document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66" r:id="rId3"/>
    <p:sldId id="257" r:id="rId4"/>
    <p:sldId id="260" r:id="rId5"/>
    <p:sldId id="261" r:id="rId6"/>
    <p:sldId id="259" r:id="rId7"/>
    <p:sldId id="264" r:id="rId8"/>
    <p:sldId id="265" r:id="rId9"/>
    <p:sldId id="263" r:id="rId10"/>
  </p:sldIdLst>
  <p:sldSz cx="9144000" cy="6858000" type="screen4x3"/>
  <p:notesSz cx="6858000" cy="9144000"/>
  <p:defaultTextStyle>
    <a:defPPr>
      <a:defRPr lang="en-US"/>
    </a:defPPr>
    <a:lvl1pPr marL="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0" d="100"/>
          <a:sy n="80" d="100"/>
        </p:scale>
        <p:origin x="-1445" y="-8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0" name="Подзаголовок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EAF463A-BC7C-46EE-9F1E-7F377CCA4891}" type="datetimeFigureOut">
              <a:rPr lang="en-US" smtClean="0"/>
              <a:pPr/>
              <a:t>3/25/2024</a:t>
            </a:fld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EAF463A-BC7C-46EE-9F1E-7F377CCA4891}" type="datetimeFigureOut">
              <a:rPr lang="en-US" smtClean="0"/>
              <a:pPr/>
              <a:t>3/25/2024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Скругленный прямоугольник 13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EAF463A-BC7C-46EE-9F1E-7F377CCA4891}" type="datetimeFigureOut">
              <a:rPr lang="en-US" smtClean="0"/>
              <a:pPr/>
              <a:t>3/25/2024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EAF463A-BC7C-46EE-9F1E-7F377CCA4891}" type="datetimeFigureOut">
              <a:rPr lang="en-US" smtClean="0"/>
              <a:pPr/>
              <a:t>3/25/2024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EAF463A-BC7C-46EE-9F1E-7F377CCA4891}" type="datetimeFigureOut">
              <a:rPr lang="en-US" smtClean="0"/>
              <a:pPr/>
              <a:t>3/25/2024</a:t>
            </a:fld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EAF463A-BC7C-46EE-9F1E-7F377CCA4891}" type="datetimeFigureOut">
              <a:rPr lang="en-US" smtClean="0"/>
              <a:pPr/>
              <a:t>3/25/2024</a:t>
            </a:fld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EAF463A-BC7C-46EE-9F1E-7F377CCA4891}" type="datetimeFigureOut">
              <a:rPr lang="en-US" smtClean="0"/>
              <a:pPr/>
              <a:t>3/25/2024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EAF463A-BC7C-46EE-9F1E-7F377CCA4891}" type="datetimeFigureOut">
              <a:rPr lang="en-US" smtClean="0"/>
              <a:pPr/>
              <a:t>3/25/2024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с одним скругленным углом 10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EAF463A-BC7C-46EE-9F1E-7F377CCA4891}" type="datetimeFigureOut">
              <a:rPr lang="en-US" smtClean="0"/>
              <a:pPr/>
              <a:t>3/25/2024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EAF463A-BC7C-46EE-9F1E-7F377CCA4891}" type="datetimeFigureOut">
              <a:rPr lang="en-US" smtClean="0"/>
              <a:pPr/>
              <a:t>3/25/2024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EAF463A-BC7C-46EE-9F1E-7F377CCA4891}" type="datetimeFigureOut">
              <a:rPr lang="en-US" smtClean="0"/>
              <a:pPr/>
              <a:t>3/25/2024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3" name="Заголовок 12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7EAF463A-BC7C-46EE-9F1E-7F377CCA4891}" type="datetimeFigureOut">
              <a:rPr lang="en-US" smtClean="0"/>
              <a:pPr/>
              <a:t>3/25/2024</a:t>
            </a:fld>
            <a:endParaRPr lang="en-US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2.emf"/><Relationship Id="rId4" Type="http://schemas.openxmlformats.org/officeDocument/2006/relationships/package" Target="../embeddings/_________Microsoft_Word1.docx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3.emf"/><Relationship Id="rId4" Type="http://schemas.openxmlformats.org/officeDocument/2006/relationships/package" Target="../embeddings/_________Microsoft_Word2.docx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9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41767291"/>
              </p:ext>
            </p:extLst>
          </p:nvPr>
        </p:nvGraphicFramePr>
        <p:xfrm>
          <a:off x="609600" y="685800"/>
          <a:ext cx="7924800" cy="4953000"/>
        </p:xfrm>
        <a:graphic>
          <a:graphicData uri="http://schemas.openxmlformats.org/drawingml/2006/table">
            <a:tbl>
              <a:tblPr/>
              <a:tblGrid>
                <a:gridCol w="7766050"/>
                <a:gridCol w="158750"/>
              </a:tblGrid>
              <a:tr h="4953000">
                <a:tc>
                  <a:txBody>
                    <a:bodyPr/>
                    <a:lstStyle/>
                    <a:p>
                      <a:pPr algn="ctr"/>
                      <a:endParaRPr lang="ru-RU" sz="1100" b="1" dirty="0" smtClean="0">
                        <a:solidFill>
                          <a:srgbClr val="002060"/>
                        </a:solidFill>
                        <a:latin typeface="Times New Roman"/>
                      </a:endParaRPr>
                    </a:p>
                    <a:p>
                      <a:pPr algn="ctr"/>
                      <a:endParaRPr lang="ru-RU" sz="1100" b="1" dirty="0" smtClean="0">
                        <a:solidFill>
                          <a:srgbClr val="002060"/>
                        </a:solidFill>
                        <a:latin typeface="Times New Roman"/>
                      </a:endParaRPr>
                    </a:p>
                    <a:p>
                      <a:pPr algn="ctr"/>
                      <a:endParaRPr lang="ru-RU" sz="1100" b="1" dirty="0" smtClean="0">
                        <a:solidFill>
                          <a:srgbClr val="002060"/>
                        </a:solidFill>
                        <a:latin typeface="Times New Roman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dirty="0" smtClean="0">
                          <a:solidFill>
                            <a:srgbClr val="002060"/>
                          </a:solidFill>
                          <a:latin typeface="Times New Roman"/>
                        </a:rPr>
                        <a:t>ГБПОУ «Лицей сервиса и индустриальных технологий»</a:t>
                      </a:r>
                      <a:endParaRPr lang="ru-RU" sz="2400" dirty="0" smtClean="0"/>
                    </a:p>
                    <a:p>
                      <a:pPr algn="ctr"/>
                      <a:r>
                        <a:rPr lang="ru-RU" sz="1100" b="1" dirty="0" smtClean="0">
                          <a:solidFill>
                            <a:srgbClr val="002060"/>
                          </a:solidFill>
                          <a:latin typeface="Times New Roman"/>
                        </a:rPr>
                        <a:t>______________________________________________________________________________</a:t>
                      </a:r>
                    </a:p>
                    <a:p>
                      <a:pPr algn="ctr"/>
                      <a:r>
                        <a:rPr lang="ru-RU" sz="1400" b="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Межрегиональная</a:t>
                      </a:r>
                      <a:r>
                        <a:rPr lang="ru-RU" sz="1400" b="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/>
                      </a:r>
                      <a:br>
                        <a:rPr lang="ru-RU" sz="1400" b="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400" b="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научно – практическая  конференция  Ресурсного центра подготовки специалистов</a:t>
                      </a:r>
                      <a:br>
                        <a:rPr lang="ru-RU" sz="1400" b="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400" b="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0" dirty="0" smtClean="0">
                          <a:solidFill>
                            <a:srgbClr val="002060"/>
                          </a:solidFill>
                          <a:latin typeface="Georgia" pitchFamily="18" charset="0"/>
                        </a:rPr>
                        <a:t>«Образовательно - производственный кластер, как форма социального партнерства с профессиональными образовательными организациями сферы сервиса и услуг»</a:t>
                      </a:r>
                      <a:br>
                        <a:rPr lang="ru-RU" sz="1400" b="0" dirty="0" smtClean="0">
                          <a:solidFill>
                            <a:srgbClr val="002060"/>
                          </a:solidFill>
                          <a:latin typeface="Georgia" pitchFamily="18" charset="0"/>
                        </a:rPr>
                      </a:br>
                      <a:endParaRPr lang="ru-RU" sz="1400" b="0" dirty="0" smtClean="0">
                        <a:solidFill>
                          <a:srgbClr val="002060"/>
                        </a:solidFill>
                        <a:latin typeface="Georgia" pitchFamily="18" charset="0"/>
                      </a:endParaRPr>
                    </a:p>
                    <a:p>
                      <a:pPr algn="ctr"/>
                      <a:r>
                        <a:rPr lang="ru-RU" sz="1800" b="1" dirty="0" smtClean="0">
                          <a:solidFill>
                            <a:srgbClr val="002060"/>
                          </a:solidFill>
                          <a:latin typeface="Georgia" pitchFamily="18" charset="0"/>
                        </a:rPr>
                        <a:t>Тема</a:t>
                      </a:r>
                    </a:p>
                    <a:p>
                      <a:pPr algn="ctr"/>
                      <a:r>
                        <a:rPr lang="ru-RU" sz="1800" dirty="0" smtClean="0">
                          <a:solidFill>
                            <a:srgbClr val="002060"/>
                          </a:solidFill>
                          <a:latin typeface="Times New Roman"/>
                        </a:rPr>
                        <a:t>Презентация </a:t>
                      </a:r>
                      <a:r>
                        <a:rPr lang="ru-RU" sz="1800" dirty="0" err="1" smtClean="0">
                          <a:solidFill>
                            <a:srgbClr val="002060"/>
                          </a:solidFill>
                          <a:latin typeface="Times New Roman"/>
                        </a:rPr>
                        <a:t>апробационного</a:t>
                      </a:r>
                      <a:r>
                        <a:rPr lang="ru-RU" sz="1800" dirty="0" smtClean="0">
                          <a:solidFill>
                            <a:srgbClr val="002060"/>
                          </a:solidFill>
                          <a:latin typeface="Times New Roman"/>
                        </a:rPr>
                        <a:t> опыта программы опережающего профессионального обучения «Повар-</a:t>
                      </a:r>
                      <a:r>
                        <a:rPr lang="ru-RU" sz="1800" dirty="0" err="1" smtClean="0">
                          <a:solidFill>
                            <a:srgbClr val="002060"/>
                          </a:solidFill>
                          <a:latin typeface="Times New Roman"/>
                        </a:rPr>
                        <a:t>пиццамейкер</a:t>
                      </a:r>
                      <a:r>
                        <a:rPr lang="ru-RU" sz="1800" dirty="0" smtClean="0">
                          <a:solidFill>
                            <a:srgbClr val="002060"/>
                          </a:solidFill>
                          <a:latin typeface="Times New Roman"/>
                        </a:rPr>
                        <a:t>» на базе ресторана </a:t>
                      </a:r>
                      <a:r>
                        <a:rPr lang="ru-RU" sz="1800" dirty="0" err="1" smtClean="0">
                          <a:solidFill>
                            <a:srgbClr val="002060"/>
                          </a:solidFill>
                          <a:latin typeface="Times New Roman"/>
                        </a:rPr>
                        <a:t>Mojo</a:t>
                      </a:r>
                      <a:r>
                        <a:rPr lang="ru-RU" sz="1800" dirty="0" smtClean="0">
                          <a:solidFill>
                            <a:srgbClr val="002060"/>
                          </a:solidFill>
                          <a:latin typeface="Times New Roman"/>
                        </a:rPr>
                        <a:t>, интеграция в учебный процесс дополнительного образования</a:t>
                      </a:r>
                      <a:endParaRPr lang="ru-RU" sz="1800" b="1" dirty="0">
                        <a:solidFill>
                          <a:srgbClr val="002060"/>
                        </a:solidFill>
                      </a:endParaRPr>
                    </a:p>
                  </a:txBody>
                  <a:tcPr marL="66675" marR="66675">
                    <a:lnL w="9525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100" dirty="0" smtClean="0">
                        <a:solidFill>
                          <a:srgbClr val="002060"/>
                        </a:solidFill>
                        <a:latin typeface="Times New Roman"/>
                      </a:endParaRPr>
                    </a:p>
                    <a:p>
                      <a:pPr algn="ctr"/>
                      <a:endParaRPr lang="ru-RU" sz="1100" dirty="0" smtClean="0">
                        <a:solidFill>
                          <a:srgbClr val="002060"/>
                        </a:solidFill>
                        <a:latin typeface="Times New Roman"/>
                      </a:endParaRPr>
                    </a:p>
                    <a:p>
                      <a:pPr algn="ctr"/>
                      <a:endParaRPr lang="ru-RU" sz="1100" dirty="0" smtClean="0">
                        <a:solidFill>
                          <a:srgbClr val="002060"/>
                        </a:solidFill>
                        <a:latin typeface="Times New Roman"/>
                      </a:endParaRPr>
                    </a:p>
                    <a:p>
                      <a:pPr algn="ctr"/>
                      <a:endParaRPr lang="ru-RU" sz="1100" dirty="0" smtClean="0">
                        <a:solidFill>
                          <a:srgbClr val="002060"/>
                        </a:solidFill>
                        <a:latin typeface="Times New Roman"/>
                      </a:endParaRPr>
                    </a:p>
                  </a:txBody>
                  <a:tcPr marL="66675" marR="66675">
                    <a:lnL w="9525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4267200" y="4629834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12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Блясова</a:t>
            </a:r>
            <a:r>
              <a:rPr lang="ru-RU" sz="1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Галина Николаевна, преподаватель </a:t>
            </a:r>
            <a:endParaRPr lang="ru-RU" sz="12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 Галкина Светлана Николаевна, мастер производственного обучения 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3305175" y="5517118"/>
            <a:ext cx="158928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Санкт-Петербург </a:t>
            </a:r>
          </a:p>
          <a:p>
            <a:r>
              <a:rPr lang="ru-RU" sz="1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28 марта 2024г</a:t>
            </a:r>
            <a:endParaRPr lang="ru-RU" sz="14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609600" y="990600"/>
          <a:ext cx="7924800" cy="4648200"/>
        </p:xfrm>
        <a:graphic>
          <a:graphicData uri="http://schemas.openxmlformats.org/drawingml/2006/table">
            <a:tbl>
              <a:tblPr/>
              <a:tblGrid>
                <a:gridCol w="3601257"/>
                <a:gridCol w="4323543"/>
              </a:tblGrid>
              <a:tr h="4648200">
                <a:tc>
                  <a:txBody>
                    <a:bodyPr/>
                    <a:lstStyle/>
                    <a:p>
                      <a:pPr algn="ctr"/>
                      <a:endParaRPr lang="ru-RU" sz="1100" b="1" dirty="0" smtClean="0">
                        <a:solidFill>
                          <a:srgbClr val="002060"/>
                        </a:solidFill>
                        <a:latin typeface="Times New Roman"/>
                      </a:endParaRPr>
                    </a:p>
                    <a:p>
                      <a:pPr algn="ctr"/>
                      <a:endParaRPr lang="ru-RU" sz="1100" b="1" dirty="0" smtClean="0">
                        <a:solidFill>
                          <a:srgbClr val="002060"/>
                        </a:solidFill>
                        <a:latin typeface="Times New Roman"/>
                      </a:endParaRPr>
                    </a:p>
                    <a:p>
                      <a:pPr algn="ctr"/>
                      <a:endParaRPr lang="ru-RU" sz="1100" b="1" dirty="0" smtClean="0">
                        <a:solidFill>
                          <a:srgbClr val="002060"/>
                        </a:solidFill>
                        <a:latin typeface="Times New Roman"/>
                      </a:endParaRPr>
                    </a:p>
                    <a:p>
                      <a:pPr algn="ctr"/>
                      <a:endParaRPr lang="ru-RU" sz="1100" b="1" dirty="0" smtClean="0">
                        <a:solidFill>
                          <a:srgbClr val="002060"/>
                        </a:solidFill>
                        <a:latin typeface="Times New Roman"/>
                      </a:endParaRPr>
                    </a:p>
                    <a:p>
                      <a:pPr algn="ctr"/>
                      <a:r>
                        <a:rPr lang="ru-RU" sz="1600" b="1" dirty="0" smtClean="0">
                          <a:solidFill>
                            <a:srgbClr val="002060"/>
                          </a:solidFill>
                          <a:latin typeface="Times New Roman"/>
                        </a:rPr>
                        <a:t>Блясова </a:t>
                      </a:r>
                      <a:r>
                        <a:rPr lang="ru-RU" sz="1600" b="1" dirty="0">
                          <a:solidFill>
                            <a:srgbClr val="002060"/>
                          </a:solidFill>
                          <a:latin typeface="Times New Roman"/>
                        </a:rPr>
                        <a:t>Галина Николаевна</a:t>
                      </a:r>
                      <a:r>
                        <a:rPr lang="ru-RU" sz="1600" dirty="0">
                          <a:solidFill>
                            <a:srgbClr val="002060"/>
                          </a:solidFill>
                          <a:latin typeface="Times New Roman"/>
                        </a:rPr>
                        <a:t>, преподаватель и</a:t>
                      </a:r>
                      <a:r>
                        <a:rPr lang="ru-RU" sz="1600" b="1" dirty="0">
                          <a:solidFill>
                            <a:srgbClr val="002060"/>
                          </a:solidFill>
                          <a:latin typeface="Times New Roman"/>
                        </a:rPr>
                        <a:t> Галкина Светлана Николаевна</a:t>
                      </a:r>
                      <a:r>
                        <a:rPr lang="ru-RU" sz="1600" dirty="0">
                          <a:solidFill>
                            <a:srgbClr val="002060"/>
                          </a:solidFill>
                          <a:latin typeface="Times New Roman"/>
                        </a:rPr>
                        <a:t>, мастер производственного обучения СПБ ГБПОУ «Лицей сервиса и индустриальных технологий».</a:t>
                      </a:r>
                      <a:endParaRPr lang="ru-RU" sz="1600" dirty="0"/>
                    </a:p>
                  </a:txBody>
                  <a:tcPr marL="66675" marR="66675">
                    <a:lnL w="9525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100" dirty="0" smtClean="0">
                        <a:solidFill>
                          <a:srgbClr val="002060"/>
                        </a:solidFill>
                        <a:latin typeface="Times New Roman"/>
                      </a:endParaRPr>
                    </a:p>
                    <a:p>
                      <a:pPr algn="ctr"/>
                      <a:endParaRPr lang="ru-RU" sz="1100" dirty="0" smtClean="0">
                        <a:solidFill>
                          <a:srgbClr val="002060"/>
                        </a:solidFill>
                        <a:latin typeface="Times New Roman"/>
                      </a:endParaRPr>
                    </a:p>
                    <a:p>
                      <a:pPr algn="ctr"/>
                      <a:endParaRPr lang="ru-RU" sz="1100" dirty="0" smtClean="0">
                        <a:solidFill>
                          <a:srgbClr val="002060"/>
                        </a:solidFill>
                        <a:latin typeface="Times New Roman"/>
                      </a:endParaRPr>
                    </a:p>
                    <a:p>
                      <a:pPr algn="ctr"/>
                      <a:endParaRPr lang="ru-RU" sz="1100" dirty="0" smtClean="0">
                        <a:solidFill>
                          <a:srgbClr val="002060"/>
                        </a:solidFill>
                        <a:latin typeface="Times New Roman"/>
                      </a:endParaRPr>
                    </a:p>
                    <a:p>
                      <a:pPr algn="ctr"/>
                      <a:r>
                        <a:rPr lang="ru-RU" sz="2400" dirty="0" smtClean="0">
                          <a:solidFill>
                            <a:srgbClr val="002060"/>
                          </a:solidFill>
                          <a:latin typeface="Times New Roman"/>
                        </a:rPr>
                        <a:t>Презентация </a:t>
                      </a:r>
                      <a:r>
                        <a:rPr lang="ru-RU" sz="2400" dirty="0" err="1">
                          <a:solidFill>
                            <a:srgbClr val="002060"/>
                          </a:solidFill>
                          <a:latin typeface="Times New Roman"/>
                        </a:rPr>
                        <a:t>апробационного</a:t>
                      </a:r>
                      <a:r>
                        <a:rPr lang="ru-RU" sz="2400" dirty="0">
                          <a:solidFill>
                            <a:srgbClr val="002060"/>
                          </a:solidFill>
                          <a:latin typeface="Times New Roman"/>
                        </a:rPr>
                        <a:t> опыта программы опережающего профессионального обучения «</a:t>
                      </a:r>
                      <a:r>
                        <a:rPr lang="ru-RU" sz="2400" dirty="0" err="1">
                          <a:solidFill>
                            <a:srgbClr val="002060"/>
                          </a:solidFill>
                          <a:latin typeface="Times New Roman"/>
                        </a:rPr>
                        <a:t>Повар-пиццамейкер</a:t>
                      </a:r>
                      <a:r>
                        <a:rPr lang="ru-RU" sz="2400" dirty="0">
                          <a:solidFill>
                            <a:srgbClr val="002060"/>
                          </a:solidFill>
                          <a:latin typeface="Times New Roman"/>
                        </a:rPr>
                        <a:t>» на базе ресторана </a:t>
                      </a:r>
                      <a:r>
                        <a:rPr lang="ru-RU" sz="2400" dirty="0" err="1">
                          <a:solidFill>
                            <a:srgbClr val="002060"/>
                          </a:solidFill>
                          <a:latin typeface="Times New Roman"/>
                        </a:rPr>
                        <a:t>Mojo</a:t>
                      </a:r>
                      <a:r>
                        <a:rPr lang="ru-RU" sz="2400" dirty="0">
                          <a:solidFill>
                            <a:srgbClr val="002060"/>
                          </a:solidFill>
                          <a:latin typeface="Times New Roman"/>
                        </a:rPr>
                        <a:t>, интеграция в учебный процесс дополнительного образования.</a:t>
                      </a:r>
                      <a:endParaRPr lang="ru-RU" sz="2400" dirty="0"/>
                    </a:p>
                  </a:txBody>
                  <a:tcPr marL="66675" marR="66675">
                    <a:lnL w="9525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206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710074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381000"/>
            <a:ext cx="8183880" cy="1143000"/>
          </a:xfrm>
        </p:spPr>
        <p:txBody>
          <a:bodyPr/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Этапы апробации ПОПО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2920" y="2209800"/>
            <a:ext cx="8183880" cy="3733800"/>
          </a:xfrm>
        </p:spPr>
        <p:txBody>
          <a:bodyPr/>
          <a:lstStyle/>
          <a:p>
            <a:r>
              <a:rPr lang="ru-RU" dirty="0" smtClean="0"/>
              <a:t>1.Определили состав и количество слушателей</a:t>
            </a:r>
          </a:p>
          <a:p>
            <a:r>
              <a:rPr lang="ru-RU" dirty="0" smtClean="0">
                <a:latin typeface="Times New Roman" pitchFamily="18" charset="0"/>
                <a:cs typeface="FrankRuehl" pitchFamily="34" charset="-79"/>
              </a:rPr>
              <a:t>2.Определили</a:t>
            </a:r>
            <a:r>
              <a:rPr lang="ru-RU" dirty="0" smtClean="0">
                <a:cs typeface="FrankRuehl" pitchFamily="34" charset="-79"/>
              </a:rPr>
              <a:t> сроки , исходя из количества часов в ПОПО</a:t>
            </a:r>
          </a:p>
          <a:p>
            <a:r>
              <a:rPr lang="ru-RU" dirty="0" smtClean="0">
                <a:cs typeface="FrankRuehl" pitchFamily="34" charset="-79"/>
              </a:rPr>
              <a:t>3.Определили место проведения лекций и практических занятий</a:t>
            </a:r>
            <a:endParaRPr lang="ru-RU" dirty="0">
              <a:cs typeface="FrankRuehl" pitchFamily="34" charset="-79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386" name="Object 2"/>
          <p:cNvGraphicFramePr>
            <a:graphicFrameLocks noChangeAspect="1"/>
          </p:cNvGraphicFramePr>
          <p:nvPr/>
        </p:nvGraphicFramePr>
        <p:xfrm>
          <a:off x="457200" y="762000"/>
          <a:ext cx="8077200" cy="457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388" name="Документ" r:id="rId4" imgW="9423245" imgH="3898256" progId="Word.Document.12">
                  <p:embed/>
                </p:oleObj>
              </mc:Choice>
              <mc:Fallback>
                <p:oleObj name="Документ" r:id="rId4" imgW="9423245" imgH="3898256" progId="Word.Document.12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" y="762000"/>
                        <a:ext cx="8077200" cy="4572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7410" name="Object 2"/>
          <p:cNvGraphicFramePr>
            <a:graphicFrameLocks noChangeAspect="1"/>
          </p:cNvGraphicFramePr>
          <p:nvPr/>
        </p:nvGraphicFramePr>
        <p:xfrm>
          <a:off x="457200" y="762000"/>
          <a:ext cx="8000999" cy="5562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12" name="Документ" r:id="rId4" imgW="9669878" imgH="6620751" progId="Word.Document.12">
                  <p:embed/>
                </p:oleObj>
              </mc:Choice>
              <mc:Fallback>
                <p:oleObj name="Документ" r:id="rId4" imgW="9669878" imgH="6620751" progId="Word.Document.12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" y="762000"/>
                        <a:ext cx="8000999" cy="5562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8434" name="Picture 2" descr="C:\Users\Блясова Г Н\Desktop\РЕСУРСНЫЙ ЦЕНТР\ПОВАР-ПИЦЦАМЕЙКЕР\2этап\отчет\1в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28600"/>
            <a:ext cx="3268741" cy="44958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8435" name="Picture 3" descr="C:\Users\Блясова Г Н\Desktop\РЕСУРСНЫЙ ЦЕНТР\ПОВАР-ПИЦЦАМЕЙКЕР\2этап\отчет\1а.jpe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62200" y="838200"/>
            <a:ext cx="3401688" cy="467836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8436" name="Picture 4" descr="C:\Users\Блясова Г Н\Desktop\РЕСУРСНЫЙ ЦЕНТР\ПОВАР-ПИЦЦАМЕЙКЕР\2этап\отчет\1б.jpe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410200" y="1524000"/>
            <a:ext cx="3124659" cy="429736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84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84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84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184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184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184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84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84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84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Лаборатория ЛСИТ</a:t>
            </a:r>
            <a:endParaRPr lang="ru-RU" dirty="0"/>
          </a:p>
        </p:txBody>
      </p:sp>
      <p:pic>
        <p:nvPicPr>
          <p:cNvPr id="20482" name="Picture 2" descr="C:\Users\Блясова Г Н\Desktop\РЕСУРСНЫЙ ЦЕНТР\ПОВАР-ПИЦЦАМЕЙКЕР\2этап\отчет\IMG-20231124-WA002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1295400"/>
            <a:ext cx="2926588" cy="25908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484" name="Picture 4" descr="C:\Users\Блясова Г Н\Desktop\РЕСУРСНЫЙ ЦЕНТР\ПОВАР-ПИЦЦАМЕЙКЕР\2этап\IMG-20231124-WA001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124200" y="1676400"/>
            <a:ext cx="3429000" cy="32766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485" name="Picture 5" descr="C:\Users\Блясова Г Н\Desktop\РЕСУРСНЫЙ ЦЕНТР\ПОВАР-ПИЦЦАМЕЙКЕР\2этап\IMG-20231124-WA001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851400" y="3810000"/>
            <a:ext cx="4064000" cy="304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04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4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04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2048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204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204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048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04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04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ООО»БЕНЕ» ресторан </a:t>
            </a:r>
            <a:r>
              <a:rPr lang="en-US" dirty="0" err="1" smtClean="0"/>
              <a:t>Mojo</a:t>
            </a:r>
            <a:endParaRPr lang="ru-RU" dirty="0"/>
          </a:p>
        </p:txBody>
      </p:sp>
      <p:pic>
        <p:nvPicPr>
          <p:cNvPr id="3" name="Picture 2" descr="C:\Users\Блясова Г Н\Desktop\РЕСУРСНЫЙ ЦЕНТР\ПОВАР-ПИЦЦАМЕЙКЕР\2этап\IMG-20231109-WA001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5800" y="1447800"/>
            <a:ext cx="2152650" cy="2667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Picture 4" descr="C:\Users\Блясова Г Н\Desktop\РЕСУРСНЫЙ ЦЕНТР\ПОВАР-ПИЦЦАМЕЙКЕР\2этап\отчет\IMG-20231109-WA002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743200" y="2057400"/>
            <a:ext cx="2895600" cy="32004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5" descr="C:\Users\Блясова Г Н\Desktop\РЕСУРСНЫЙ ЦЕНТР\ПОВАР-ПИЦЦАМЕЙКЕР\2этап\отчет\IMG-20231109-WA0019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638800" y="2514600"/>
            <a:ext cx="2914650" cy="38862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C:\Users\Блясова Г Н\Desktop\РЕСУРСНЫЙ ЦЕНТР\ПОВАР-ПИЦЦАМЕЙКЕР\2этап\отчет\1м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457200"/>
            <a:ext cx="2743200" cy="3772740"/>
          </a:xfrm>
          <a:prstGeom prst="rect">
            <a:avLst/>
          </a:prstGeom>
          <a:noFill/>
        </p:spPr>
      </p:pic>
      <p:pic>
        <p:nvPicPr>
          <p:cNvPr id="21507" name="Picture 3" descr="C:\Users\Блясова Г Н\Desktop\РЕСУРСНЫЙ ЦЕНТР\ПОВАР-ПИЦЦАМЕЙКЕР\2этап\отчет\1р.jpe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90800" y="1143000"/>
            <a:ext cx="2631574" cy="3619220"/>
          </a:xfrm>
          <a:prstGeom prst="rect">
            <a:avLst/>
          </a:prstGeom>
          <a:noFill/>
        </p:spPr>
      </p:pic>
      <p:pic>
        <p:nvPicPr>
          <p:cNvPr id="21508" name="Picture 4" descr="C:\Users\Блясова Г Н\Desktop\РЕСУРСНЫЙ ЦЕНТР\ПОВАР-ПИЦЦАМЕЙКЕР\2этап\отчет\1т.jpe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95800" y="1905000"/>
            <a:ext cx="2251712" cy="3096793"/>
          </a:xfrm>
          <a:prstGeom prst="rect">
            <a:avLst/>
          </a:prstGeom>
          <a:noFill/>
        </p:spPr>
      </p:pic>
      <p:pic>
        <p:nvPicPr>
          <p:cNvPr id="21509" name="Picture 5" descr="C:\Users\Блясова Г Н\Desktop\РЕСУРСНЫЙ ЦЕНТР\ПОВАР-ПИЦЦАМЕЙКЕР\2этап\отчет\1ч.jpe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324600" y="2819400"/>
            <a:ext cx="2459789" cy="33829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150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15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15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2150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215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215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2150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215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215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150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15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15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Аспект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84</TotalTime>
  <Words>70</Words>
  <Application>Microsoft Office PowerPoint</Application>
  <PresentationFormat>Экран (4:3)</PresentationFormat>
  <Paragraphs>30</Paragraphs>
  <Slides>9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1" baseType="lpstr">
      <vt:lpstr>Аспект</vt:lpstr>
      <vt:lpstr>Документ</vt:lpstr>
      <vt:lpstr>Презентация PowerPoint</vt:lpstr>
      <vt:lpstr>Презентация PowerPoint</vt:lpstr>
      <vt:lpstr>Этапы апробации ПОПО</vt:lpstr>
      <vt:lpstr>Презентация PowerPoint</vt:lpstr>
      <vt:lpstr>Презентация PowerPoint</vt:lpstr>
      <vt:lpstr>Презентация PowerPoint</vt:lpstr>
      <vt:lpstr>Лаборатория ЛСИТ</vt:lpstr>
      <vt:lpstr>ООО»БЕНЕ» ресторан Mojo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Блясова</dc:creator>
  <cp:lastModifiedBy>barysheva</cp:lastModifiedBy>
  <cp:revision>13</cp:revision>
  <dcterms:created xsi:type="dcterms:W3CDTF">2024-03-11T13:32:05Z</dcterms:created>
  <dcterms:modified xsi:type="dcterms:W3CDTF">2024-03-25T08:34:00Z</dcterms:modified>
</cp:coreProperties>
</file>